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01" autoAdjust="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27.4.2026.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27.4.2026.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27.4.2026.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 err="1" smtClean="0"/>
              <a:t>Gita</a:t>
            </a:r>
            <a:r>
              <a:rPr lang="hr-HR" dirty="0" smtClean="0"/>
              <a:t> </a:t>
            </a:r>
            <a:r>
              <a:rPr lang="hr-HR" dirty="0" err="1" smtClean="0"/>
              <a:t>al</a:t>
            </a:r>
            <a:r>
              <a:rPr lang="hr-HR" dirty="0" smtClean="0"/>
              <a:t> </a:t>
            </a:r>
            <a:r>
              <a:rPr lang="hr-HR" dirty="0" err="1" smtClean="0"/>
              <a:t>parco</a:t>
            </a:r>
            <a:r>
              <a:rPr lang="hr-HR" dirty="0" smtClean="0"/>
              <a:t> </a:t>
            </a:r>
            <a:r>
              <a:rPr lang="hr-HR" dirty="0" err="1" smtClean="0"/>
              <a:t>avventura</a:t>
            </a:r>
            <a:r>
              <a:rPr lang="hr-HR" dirty="0" smtClean="0"/>
              <a:t> Kringa</a:t>
            </a:r>
            <a:br>
              <a:rPr lang="hr-HR" dirty="0" smtClean="0"/>
            </a:br>
            <a:r>
              <a:rPr lang="hr-HR" dirty="0" smtClean="0"/>
              <a:t>20.04.2026.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 err="1" smtClean="0"/>
              <a:t>Gruppi</a:t>
            </a:r>
            <a:r>
              <a:rPr lang="hr-HR" dirty="0" smtClean="0"/>
              <a:t> di </a:t>
            </a:r>
            <a:r>
              <a:rPr lang="hr-HR" dirty="0" err="1" smtClean="0"/>
              <a:t>asilo</a:t>
            </a:r>
            <a:r>
              <a:rPr lang="hr-HR" dirty="0" smtClean="0"/>
              <a:t>: </a:t>
            </a:r>
            <a:r>
              <a:rPr lang="hr-HR" dirty="0" err="1" smtClean="0"/>
              <a:t>Pesciolini</a:t>
            </a:r>
            <a:r>
              <a:rPr lang="hr-HR" dirty="0" smtClean="0"/>
              <a:t>, </a:t>
            </a:r>
            <a:r>
              <a:rPr lang="hr-HR" dirty="0" err="1" smtClean="0"/>
              <a:t>Tartarughe</a:t>
            </a:r>
            <a:r>
              <a:rPr lang="hr-HR" dirty="0" smtClean="0"/>
              <a:t>, Bollicine, </a:t>
            </a:r>
            <a:r>
              <a:rPr lang="hr-HR" dirty="0" err="1" smtClean="0"/>
              <a:t>Scoiattoli</a:t>
            </a:r>
            <a:r>
              <a:rPr lang="hr-HR" dirty="0" smtClean="0"/>
              <a:t>, </a:t>
            </a:r>
            <a:r>
              <a:rPr lang="hr-HR" dirty="0" err="1" smtClean="0"/>
              <a:t>Gufetti</a:t>
            </a:r>
            <a:r>
              <a:rPr lang="hr-HR" dirty="0" smtClean="0"/>
              <a:t>, </a:t>
            </a:r>
            <a:r>
              <a:rPr lang="hr-HR" dirty="0" err="1" smtClean="0"/>
              <a:t>Elefantini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6358" y="-189470"/>
            <a:ext cx="10058402" cy="1219200"/>
          </a:xfrm>
        </p:spPr>
        <p:txBody>
          <a:bodyPr/>
          <a:lstStyle/>
          <a:p>
            <a:r>
              <a:rPr lang="hr-HR" dirty="0" smtClean="0"/>
              <a:t>PESCIOLINI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6822"/>
            <a:ext cx="3443415" cy="25825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6"/>
          <a:stretch/>
        </p:blipFill>
        <p:spPr>
          <a:xfrm>
            <a:off x="5221114" y="1136822"/>
            <a:ext cx="2229108" cy="24021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1"/>
          <a:stretch/>
        </p:blipFill>
        <p:spPr>
          <a:xfrm>
            <a:off x="5738941" y="3719384"/>
            <a:ext cx="2555274" cy="28049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1" y="3826476"/>
            <a:ext cx="3260897" cy="24456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25" y="1029730"/>
            <a:ext cx="3222024" cy="42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504" y="-313038"/>
            <a:ext cx="10058402" cy="1219200"/>
          </a:xfrm>
        </p:spPr>
        <p:txBody>
          <a:bodyPr/>
          <a:lstStyle/>
          <a:p>
            <a:r>
              <a:rPr lang="hr-HR" dirty="0" smtClean="0"/>
              <a:t>TARTARUGHE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182129"/>
            <a:ext cx="3459892" cy="25949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3919150"/>
            <a:ext cx="3105665" cy="23292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05" y="3521675"/>
            <a:ext cx="2209285" cy="29457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88" y="1447454"/>
            <a:ext cx="2884788" cy="38463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7" y="1170114"/>
            <a:ext cx="2934043" cy="22005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5" y="2675882"/>
            <a:ext cx="84197" cy="8419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95" y="2654378"/>
            <a:ext cx="84197" cy="8419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90" y="2675882"/>
            <a:ext cx="84197" cy="8419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54" y="2591685"/>
            <a:ext cx="84197" cy="8419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59" y="2549586"/>
            <a:ext cx="84197" cy="8419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68" y="2228281"/>
            <a:ext cx="84197" cy="8419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51" y="2270379"/>
            <a:ext cx="84197" cy="8419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68" y="2270378"/>
            <a:ext cx="84197" cy="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151" y="195470"/>
            <a:ext cx="10058402" cy="1219200"/>
          </a:xfrm>
        </p:spPr>
        <p:txBody>
          <a:bodyPr/>
          <a:lstStyle/>
          <a:p>
            <a:r>
              <a:rPr lang="hr-HR" dirty="0" smtClean="0"/>
              <a:t>BOLLICINE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5" y="1041400"/>
            <a:ext cx="2618133" cy="34908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2" y="3429001"/>
            <a:ext cx="119268" cy="1192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67" y="3019287"/>
            <a:ext cx="2469045" cy="32920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302" y="805070"/>
            <a:ext cx="2638011" cy="35173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20" y="3203163"/>
            <a:ext cx="2280202" cy="30402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29" y="856976"/>
            <a:ext cx="2347290" cy="3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155713"/>
            <a:ext cx="10058402" cy="1219200"/>
          </a:xfrm>
        </p:spPr>
        <p:txBody>
          <a:bodyPr/>
          <a:lstStyle/>
          <a:p>
            <a:r>
              <a:rPr lang="hr-HR" dirty="0" smtClean="0"/>
              <a:t>SCOIATTOLI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6" y="1173890"/>
            <a:ext cx="3168824" cy="237661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55" y="1650313"/>
            <a:ext cx="2850292" cy="38003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6" y="3834713"/>
            <a:ext cx="3097427" cy="23230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17" y="3550508"/>
            <a:ext cx="3682314" cy="27617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64" y="1173890"/>
            <a:ext cx="2965620" cy="22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5334" y="125896"/>
            <a:ext cx="10058402" cy="1219200"/>
          </a:xfrm>
        </p:spPr>
        <p:txBody>
          <a:bodyPr/>
          <a:lstStyle/>
          <a:p>
            <a:r>
              <a:rPr lang="hr-HR" dirty="0" smtClean="0"/>
              <a:t>GUFETTI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6" y="1235766"/>
            <a:ext cx="2707586" cy="36101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78" y="3220278"/>
            <a:ext cx="2264880" cy="30198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10" y="675587"/>
            <a:ext cx="2410651" cy="32142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70" y="3169755"/>
            <a:ext cx="2340664" cy="31208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05" y="905151"/>
            <a:ext cx="2568437" cy="34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0498" y="-247136"/>
            <a:ext cx="10058402" cy="1219200"/>
          </a:xfrm>
        </p:spPr>
        <p:txBody>
          <a:bodyPr/>
          <a:lstStyle/>
          <a:p>
            <a:r>
              <a:rPr lang="hr-HR" dirty="0" smtClean="0"/>
              <a:t>ELEFANTINI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1204783"/>
            <a:ext cx="3814119" cy="28605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73" y="3871783"/>
            <a:ext cx="3146855" cy="23601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94" y="1383956"/>
            <a:ext cx="3006811" cy="22551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20" y="4170402"/>
            <a:ext cx="2751438" cy="20635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3" y="618867"/>
            <a:ext cx="2838965" cy="37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duge</Template>
  <TotalTime>18</TotalTime>
  <Words>27</Words>
  <Application>Microsoft Office PowerPoint</Application>
  <PresentationFormat>Široki zaslon</PresentationFormat>
  <Paragraphs>9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Ilustracija s motivom prirode 16 x 9</vt:lpstr>
      <vt:lpstr>Gita al parco avventura Kringa 20.04.2026.</vt:lpstr>
      <vt:lpstr>PESCIOLINI</vt:lpstr>
      <vt:lpstr>TARTARUGHE</vt:lpstr>
      <vt:lpstr>BOLLICINE </vt:lpstr>
      <vt:lpstr>SCOIATTOLI </vt:lpstr>
      <vt:lpstr>GUFETTI </vt:lpstr>
      <vt:lpstr>ELEFANTINI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Gita al parco avventura Kringa 20.04.2026.</dc:title>
  <dc:creator>Karla</dc:creator>
  <cp:lastModifiedBy>Karla</cp:lastModifiedBy>
  <cp:revision>4</cp:revision>
  <dcterms:created xsi:type="dcterms:W3CDTF">2026-04-22T10:23:21Z</dcterms:created>
  <dcterms:modified xsi:type="dcterms:W3CDTF">2026-04-27T05:46:06Z</dcterms:modified>
</cp:coreProperties>
</file>