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</p:sldIdLst>
  <p:sldSz cx="12188825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11" autoAdjust="0"/>
  </p:normalViewPr>
  <p:slideViewPr>
    <p:cSldViewPr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6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1-29T02:08:57.462" v="33" actId="790"/>
      <pc:docMkLst>
        <pc:docMk/>
      </pc:docMkLst>
      <pc:sldChg chg="modSp modTransition modNotes">
        <pc:chgData name="Fake Test User" userId="SID-0" providerId="Test" clId="FakeClientId" dt="2019-01-29T02:08:48.103" v="32" actId="790"/>
        <pc:sldMkLst>
          <pc:docMk/>
          <pc:sldMk cId="2404973060" sldId="272"/>
        </pc:sldMkLst>
        <pc:spChg chg="mod">
          <ac:chgData name="Fake Test User" userId="SID-0" providerId="Test" clId="FakeClientId" dt="2019-01-28T13:01:25.774" v="2" actId="790"/>
          <ac:spMkLst>
            <pc:docMk/>
            <pc:sldMk cId="2404973060" sldId="272"/>
            <ac:spMk id="2" creationId="{00000000-0000-0000-0000-000000000000}"/>
          </ac:spMkLst>
        </pc:spChg>
        <pc:spChg chg="mod">
          <ac:chgData name="Fake Test User" userId="SID-0" providerId="Test" clId="FakeClientId" dt="2019-01-28T13:01:25.774" v="2" actId="790"/>
          <ac:spMkLst>
            <pc:docMk/>
            <pc:sldMk cId="2404973060" sldId="272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9-01-29T02:08:42.979" v="31" actId="790"/>
        <pc:sldMkLst>
          <pc:docMk/>
          <pc:sldMk cId="2150281400" sldId="273"/>
        </pc:sldMkLst>
        <pc:spChg chg="mod">
          <ac:chgData name="Fake Test User" userId="SID-0" providerId="Test" clId="FakeClientId" dt="2019-01-28T13:01:36.430" v="3" actId="790"/>
          <ac:spMkLst>
            <pc:docMk/>
            <pc:sldMk cId="2150281400" sldId="273"/>
            <ac:spMk id="13" creationId="{00000000-0000-0000-0000-000000000000}"/>
          </ac:spMkLst>
        </pc:spChg>
        <pc:spChg chg="mod">
          <ac:chgData name="Fake Test User" userId="SID-0" providerId="Test" clId="FakeClientId" dt="2019-01-28T13:01:36.430" v="3" actId="790"/>
          <ac:spMkLst>
            <pc:docMk/>
            <pc:sldMk cId="2150281400" sldId="273"/>
            <ac:spMk id="14" creationId="{00000000-0000-0000-0000-000000000000}"/>
          </ac:spMkLst>
        </pc:spChg>
      </pc:sldChg>
      <pc:sldChg chg="mod modNotes">
        <pc:chgData name="Fake Test User" userId="SID-0" providerId="Test" clId="FakeClientId" dt="2019-01-29T02:08:38.088" v="30" actId="790"/>
        <pc:sldMkLst>
          <pc:docMk/>
          <pc:sldMk cId="775908057" sldId="274"/>
        </pc:sldMkLst>
      </pc:sldChg>
      <pc:sldChg chg="modSp modNotes">
        <pc:chgData name="Fake Test User" userId="SID-0" providerId="Test" clId="FakeClientId" dt="2019-01-29T02:08:32.433" v="29" actId="790"/>
        <pc:sldMkLst>
          <pc:docMk/>
          <pc:sldMk cId="3268112060" sldId="275"/>
        </pc:sldMkLst>
        <pc:spChg chg="mod">
          <ac:chgData name="Fake Test User" userId="SID-0" providerId="Test" clId="FakeClientId" dt="2019-01-29T01:53:08.726" v="10" actId="790"/>
          <ac:spMkLst>
            <pc:docMk/>
            <pc:sldMk cId="3268112060" sldId="275"/>
            <ac:spMk id="2" creationId="{00000000-0000-0000-0000-000000000000}"/>
          </ac:spMkLst>
        </pc:spChg>
        <pc:spChg chg="mod">
          <ac:chgData name="Fake Test User" userId="SID-0" providerId="Test" clId="FakeClientId" dt="2019-01-29T01:53:08.726" v="10" actId="790"/>
          <ac:spMkLst>
            <pc:docMk/>
            <pc:sldMk cId="3268112060" sldId="275"/>
            <ac:spMk id="11" creationId="{00000000-0000-0000-0000-000000000000}"/>
          </ac:spMkLst>
        </pc:spChg>
        <pc:graphicFrameChg chg="modGraphic">
          <ac:chgData name="Fake Test User" userId="SID-0" providerId="Test" clId="FakeClientId" dt="2019-01-29T01:53:15.007" v="11" actId="790"/>
          <ac:graphicFrameMkLst>
            <pc:docMk/>
            <pc:sldMk cId="3268112060" sldId="275"/>
            <ac:graphicFrameMk id="4" creationId="{00000000-0000-0000-0000-000000000000}"/>
          </ac:graphicFrameMkLst>
        </pc:graphicFrameChg>
      </pc:sldChg>
      <pc:sldChg chg="modNotes">
        <pc:chgData name="Fake Test User" userId="SID-0" providerId="Test" clId="FakeClientId" dt="2019-01-29T02:08:57.462" v="33" actId="790"/>
        <pc:sldMkLst>
          <pc:docMk/>
          <pc:sldMk cId="3148824027" sldId="276"/>
        </pc:sldMkLst>
      </pc:sldChg>
      <pc:sldMasterChg chg="modSldLayout">
        <pc:chgData name="Fake Test User" userId="SID-0" providerId="Test" clId="FakeClientId" dt="2019-01-29T02:07:25.218" v="21" actId="790"/>
        <pc:sldMasterMkLst>
          <pc:docMk/>
          <pc:sldMasterMk cId="2055888188" sldId="2147483672"/>
        </pc:sldMasterMkLst>
        <pc:sldLayoutChg chg="modSp">
          <pc:chgData name="Fake Test User" userId="SID-0" providerId="Test" clId="FakeClientId" dt="2019-01-29T02:06:18.425" v="12" actId="790"/>
          <pc:sldLayoutMkLst>
            <pc:docMk/>
            <pc:sldMasterMk cId="2055888188" sldId="2147483672"/>
            <pc:sldLayoutMk cId="2937747410" sldId="2147483674"/>
          </pc:sldLayoutMkLst>
          <pc:spChg chg="mod">
            <ac:chgData name="Fake Test User" userId="SID-0" providerId="Test" clId="FakeClientId" dt="2019-01-29T02:06:18.425" v="12" actId="790"/>
            <ac:spMkLst>
              <pc:docMk/>
              <pc:sldMasterMk cId="2055888188" sldId="2147483672"/>
              <pc:sldLayoutMk cId="2937747410" sldId="2147483674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6:18.425" v="12" actId="790"/>
            <ac:spMkLst>
              <pc:docMk/>
              <pc:sldMasterMk cId="2055888188" sldId="2147483672"/>
              <pc:sldLayoutMk cId="2937747410" sldId="2147483674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6:18.425" v="12" actId="790"/>
            <ac:spMkLst>
              <pc:docMk/>
              <pc:sldMasterMk cId="2055888188" sldId="2147483672"/>
              <pc:sldLayoutMk cId="2937747410" sldId="2147483674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6:18.425" v="12" actId="790"/>
            <ac:spMkLst>
              <pc:docMk/>
              <pc:sldMasterMk cId="2055888188" sldId="2147483672"/>
              <pc:sldLayoutMk cId="2937747410" sldId="2147483674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6:18.425" v="12" actId="790"/>
            <ac:spMkLst>
              <pc:docMk/>
              <pc:sldMasterMk cId="2055888188" sldId="2147483672"/>
              <pc:sldLayoutMk cId="2937747410" sldId="214748367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6:24.300" v="13" actId="790"/>
          <pc:sldLayoutMkLst>
            <pc:docMk/>
            <pc:sldMasterMk cId="2055888188" sldId="2147483672"/>
            <pc:sldLayoutMk cId="3117983739" sldId="2147483675"/>
          </pc:sldLayoutMkLst>
          <pc:spChg chg="mod">
            <ac:chgData name="Fake Test User" userId="SID-0" providerId="Test" clId="FakeClientId" dt="2019-01-29T02:06:24.300" v="13" actId="790"/>
            <ac:spMkLst>
              <pc:docMk/>
              <pc:sldMasterMk cId="2055888188" sldId="2147483672"/>
              <pc:sldLayoutMk cId="3117983739" sldId="2147483675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6:24.300" v="13" actId="790"/>
            <ac:spMkLst>
              <pc:docMk/>
              <pc:sldMasterMk cId="2055888188" sldId="2147483672"/>
              <pc:sldLayoutMk cId="3117983739" sldId="2147483675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6:24.300" v="13" actId="790"/>
            <ac:spMkLst>
              <pc:docMk/>
              <pc:sldMasterMk cId="2055888188" sldId="2147483672"/>
              <pc:sldLayoutMk cId="3117983739" sldId="2147483675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6:24.300" v="13" actId="790"/>
            <ac:spMkLst>
              <pc:docMk/>
              <pc:sldMasterMk cId="2055888188" sldId="2147483672"/>
              <pc:sldLayoutMk cId="3117983739" sldId="2147483675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6:24.300" v="13" actId="790"/>
            <ac:spMkLst>
              <pc:docMk/>
              <pc:sldMasterMk cId="2055888188" sldId="2147483672"/>
              <pc:sldLayoutMk cId="3117983739" sldId="2147483675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6:30.065" v="14" actId="790"/>
          <pc:sldLayoutMkLst>
            <pc:docMk/>
            <pc:sldMasterMk cId="2055888188" sldId="2147483672"/>
            <pc:sldLayoutMk cId="847973970" sldId="2147483676"/>
          </pc:sldLayoutMkLst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6" creationId="{00000000-0000-0000-0000-000000000000}"/>
            </ac:spMkLst>
          </pc:spChg>
          <pc:spChg chg="mod">
            <ac:chgData name="Fake Test User" userId="SID-0" providerId="Test" clId="FakeClientId" dt="2019-01-29T02:06:30.065" v="14" actId="790"/>
            <ac:spMkLst>
              <pc:docMk/>
              <pc:sldMasterMk cId="2055888188" sldId="2147483672"/>
              <pc:sldLayoutMk cId="847973970" sldId="2147483676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6:46.486" v="15" actId="790"/>
          <pc:sldLayoutMkLst>
            <pc:docMk/>
            <pc:sldMasterMk cId="2055888188" sldId="2147483672"/>
            <pc:sldLayoutMk cId="2096214922" sldId="2147483677"/>
          </pc:sldLayoutMkLst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6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7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8" creationId="{00000000-0000-0000-0000-000000000000}"/>
            </ac:spMkLst>
          </pc:spChg>
          <pc:spChg chg="mod">
            <ac:chgData name="Fake Test User" userId="SID-0" providerId="Test" clId="FakeClientId" dt="2019-01-29T02:06:46.486" v="15" actId="790"/>
            <ac:spMkLst>
              <pc:docMk/>
              <pc:sldMasterMk cId="2055888188" sldId="2147483672"/>
              <pc:sldLayoutMk cId="2096214922" sldId="214748367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6:52.111" v="16" actId="790"/>
          <pc:sldLayoutMkLst>
            <pc:docMk/>
            <pc:sldMasterMk cId="2055888188" sldId="2147483672"/>
            <pc:sldLayoutMk cId="863702949" sldId="2147483678"/>
          </pc:sldLayoutMkLst>
          <pc:spChg chg="mod">
            <ac:chgData name="Fake Test User" userId="SID-0" providerId="Test" clId="FakeClientId" dt="2019-01-29T02:06:52.111" v="16" actId="790"/>
            <ac:spMkLst>
              <pc:docMk/>
              <pc:sldMasterMk cId="2055888188" sldId="2147483672"/>
              <pc:sldLayoutMk cId="863702949" sldId="2147483678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6:52.111" v="16" actId="790"/>
            <ac:spMkLst>
              <pc:docMk/>
              <pc:sldMasterMk cId="2055888188" sldId="2147483672"/>
              <pc:sldLayoutMk cId="863702949" sldId="2147483678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6:52.111" v="16" actId="790"/>
            <ac:spMkLst>
              <pc:docMk/>
              <pc:sldMasterMk cId="2055888188" sldId="2147483672"/>
              <pc:sldLayoutMk cId="863702949" sldId="2147483678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6:52.111" v="16" actId="790"/>
            <ac:spMkLst>
              <pc:docMk/>
              <pc:sldMasterMk cId="2055888188" sldId="2147483672"/>
              <pc:sldLayoutMk cId="863702949" sldId="2147483678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7:00.423" v="17" actId="790"/>
          <pc:sldLayoutMkLst>
            <pc:docMk/>
            <pc:sldMasterMk cId="2055888188" sldId="2147483672"/>
            <pc:sldLayoutMk cId="1975391814" sldId="2147483679"/>
          </pc:sldLayoutMkLst>
          <pc:spChg chg="mod">
            <ac:chgData name="Fake Test User" userId="SID-0" providerId="Test" clId="FakeClientId" dt="2019-01-29T02:07:00.423" v="17" actId="790"/>
            <ac:spMkLst>
              <pc:docMk/>
              <pc:sldMasterMk cId="2055888188" sldId="2147483672"/>
              <pc:sldLayoutMk cId="1975391814" sldId="2147483679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7:00.423" v="17" actId="790"/>
            <ac:spMkLst>
              <pc:docMk/>
              <pc:sldMasterMk cId="2055888188" sldId="2147483672"/>
              <pc:sldLayoutMk cId="1975391814" sldId="2147483679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7:00.423" v="17" actId="790"/>
            <ac:spMkLst>
              <pc:docMk/>
              <pc:sldMasterMk cId="2055888188" sldId="2147483672"/>
              <pc:sldLayoutMk cId="1975391814" sldId="2147483679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7:06.032" v="18" actId="790"/>
          <pc:sldLayoutMkLst>
            <pc:docMk/>
            <pc:sldMasterMk cId="2055888188" sldId="2147483672"/>
            <pc:sldLayoutMk cId="4163475209" sldId="2147483680"/>
          </pc:sldLayoutMkLst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6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7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9" creationId="{00000000-0000-0000-0000-000000000000}"/>
            </ac:spMkLst>
          </pc:spChg>
          <pc:spChg chg="mod">
            <ac:chgData name="Fake Test User" userId="SID-0" providerId="Test" clId="FakeClientId" dt="2019-01-29T02:07:06.032" v="18" actId="790"/>
            <ac:spMkLst>
              <pc:docMk/>
              <pc:sldMasterMk cId="2055888188" sldId="2147483672"/>
              <pc:sldLayoutMk cId="4163475209" sldId="2147483680"/>
              <ac:spMk id="10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7:12.172" v="19" actId="790"/>
          <pc:sldLayoutMkLst>
            <pc:docMk/>
            <pc:sldMasterMk cId="2055888188" sldId="2147483672"/>
            <pc:sldLayoutMk cId="3800320600" sldId="2147483681"/>
          </pc:sldLayoutMkLst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6" creationId="{00000000-0000-0000-0000-000000000000}"/>
            </ac:spMkLst>
          </pc:spChg>
          <pc:spChg chg="mod">
            <ac:chgData name="Fake Test User" userId="SID-0" providerId="Test" clId="FakeClientId" dt="2019-01-29T02:07:12.172" v="19" actId="790"/>
            <ac:spMkLst>
              <pc:docMk/>
              <pc:sldMasterMk cId="2055888188" sldId="2147483672"/>
              <pc:sldLayoutMk cId="3800320600" sldId="2147483681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7:19.640" v="20" actId="790"/>
          <pc:sldLayoutMkLst>
            <pc:docMk/>
            <pc:sldMasterMk cId="2055888188" sldId="2147483672"/>
            <pc:sldLayoutMk cId="3438011728" sldId="2147483682"/>
          </pc:sldLayoutMkLst>
          <pc:spChg chg="mod">
            <ac:chgData name="Fake Test User" userId="SID-0" providerId="Test" clId="FakeClientId" dt="2019-01-29T02:07:19.640" v="20" actId="790"/>
            <ac:spMkLst>
              <pc:docMk/>
              <pc:sldMasterMk cId="2055888188" sldId="2147483672"/>
              <pc:sldLayoutMk cId="3438011728" sldId="2147483682"/>
              <ac:spMk id="2" creationId="{00000000-0000-0000-0000-000000000000}"/>
            </ac:spMkLst>
          </pc:spChg>
          <pc:spChg chg="mod">
            <ac:chgData name="Fake Test User" userId="SID-0" providerId="Test" clId="FakeClientId" dt="2019-01-29T02:07:19.640" v="20" actId="790"/>
            <ac:spMkLst>
              <pc:docMk/>
              <pc:sldMasterMk cId="2055888188" sldId="2147483672"/>
              <pc:sldLayoutMk cId="3438011728" sldId="2147483682"/>
              <ac:spMk id="3" creationId="{00000000-0000-0000-0000-000000000000}"/>
            </ac:spMkLst>
          </pc:spChg>
          <pc:spChg chg="mod">
            <ac:chgData name="Fake Test User" userId="SID-0" providerId="Test" clId="FakeClientId" dt="2019-01-29T02:07:19.640" v="20" actId="790"/>
            <ac:spMkLst>
              <pc:docMk/>
              <pc:sldMasterMk cId="2055888188" sldId="2147483672"/>
              <pc:sldLayoutMk cId="3438011728" sldId="2147483682"/>
              <ac:spMk id="4" creationId="{00000000-0000-0000-0000-000000000000}"/>
            </ac:spMkLst>
          </pc:spChg>
          <pc:spChg chg="mod">
            <ac:chgData name="Fake Test User" userId="SID-0" providerId="Test" clId="FakeClientId" dt="2019-01-29T02:07:19.640" v="20" actId="790"/>
            <ac:spMkLst>
              <pc:docMk/>
              <pc:sldMasterMk cId="2055888188" sldId="2147483672"/>
              <pc:sldLayoutMk cId="3438011728" sldId="2147483682"/>
              <ac:spMk id="5" creationId="{00000000-0000-0000-0000-000000000000}"/>
            </ac:spMkLst>
          </pc:spChg>
          <pc:spChg chg="mod">
            <ac:chgData name="Fake Test User" userId="SID-0" providerId="Test" clId="FakeClientId" dt="2019-01-29T02:07:19.640" v="20" actId="790"/>
            <ac:spMkLst>
              <pc:docMk/>
              <pc:sldMasterMk cId="2055888188" sldId="2147483672"/>
              <pc:sldLayoutMk cId="3438011728" sldId="2147483682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29T02:07:25.218" v="21" actId="790"/>
          <pc:sldLayoutMkLst>
            <pc:docMk/>
            <pc:sldMasterMk cId="2055888188" sldId="2147483672"/>
            <pc:sldLayoutMk cId="441314770" sldId="2147483684"/>
          </pc:sldLayoutMkLst>
          <pc:spChg chg="mod">
            <ac:chgData name="Fake Test User" userId="SID-0" providerId="Test" clId="FakeClientId" dt="2019-01-29T02:07:25.218" v="21" actId="790"/>
            <ac:spMkLst>
              <pc:docMk/>
              <pc:sldMasterMk cId="2055888188" sldId="2147483672"/>
              <pc:sldLayoutMk cId="441314770" sldId="2147483684"/>
              <ac:spMk id="6" creationId="{6B648FD0-55DC-447B-ABE6-ABE18CDB9280}"/>
            </ac:spMkLst>
          </pc:spChg>
          <pc:spChg chg="mod">
            <ac:chgData name="Fake Test User" userId="SID-0" providerId="Test" clId="FakeClientId" dt="2019-01-29T02:07:25.218" v="21" actId="790"/>
            <ac:spMkLst>
              <pc:docMk/>
              <pc:sldMasterMk cId="2055888188" sldId="2147483672"/>
              <pc:sldLayoutMk cId="441314770" sldId="2147483684"/>
              <ac:spMk id="7" creationId="{AB70EC0B-2C34-45A7-B467-E0E86AA7137A}"/>
            </ac:spMkLst>
          </pc:spChg>
          <pc:spChg chg="mod">
            <ac:chgData name="Fake Test User" userId="SID-0" providerId="Test" clId="FakeClientId" dt="2019-01-29T02:07:25.218" v="21" actId="790"/>
            <ac:spMkLst>
              <pc:docMk/>
              <pc:sldMasterMk cId="2055888188" sldId="2147483672"/>
              <pc:sldLayoutMk cId="441314770" sldId="2147483684"/>
              <ac:spMk id="8" creationId="{4BDA6FDF-09AF-46C0-BB0B-B053C112B370}"/>
            </ac:spMkLst>
          </pc:spChg>
          <pc:spChg chg="mod">
            <ac:chgData name="Fake Test User" userId="SID-0" providerId="Test" clId="FakeClientId" dt="2019-01-29T02:07:25.218" v="21" actId="790"/>
            <ac:spMkLst>
              <pc:docMk/>
              <pc:sldMasterMk cId="2055888188" sldId="2147483672"/>
              <pc:sldLayoutMk cId="441314770" sldId="2147483684"/>
              <ac:spMk id="9" creationId="{64941BAD-E5DD-4B7D-B48F-E67D87DB417D}"/>
            </ac:spMkLst>
          </pc:spChg>
          <pc:spChg chg="mod">
            <ac:chgData name="Fake Test User" userId="SID-0" providerId="Test" clId="FakeClientId" dt="2019-01-29T02:07:25.218" v="21" actId="790"/>
            <ac:spMkLst>
              <pc:docMk/>
              <pc:sldMasterMk cId="2055888188" sldId="2147483672"/>
              <pc:sldLayoutMk cId="441314770" sldId="2147483684"/>
              <ac:spMk id="10" creationId="{A1132073-49CD-425A-BD18-5DCC3E0424E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33E2B2-45E1-4343-98C1-ADBB29F84B5E}" type="datetime1">
              <a:rPr lang="hr-HR" smtClean="0"/>
              <a:t>18.2.2026.</a:t>
            </a:fld>
            <a:endParaRPr lang="hr-HR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22D233C4-DADC-4001-B50F-419A8DB8B04F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101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a 51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Pravokutnik 52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54" name="Grupa 49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Grupa 54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Prostoručni oblik 4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3" name="Prostoručni oblik 5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4" name="Prostoručni oblik 6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5" name="Prostoručni oblik 7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6" name="Prostoručni oblik 8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7" name="Prostoručni oblik 9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8" name="Prostoručni oblik 10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sp>
            <p:nvSpPr>
              <p:cNvPr id="56" name="Prostoručni oblik 11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7" name="Prostoručni oblik 12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8" name="Prostoručni oblik 13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9" name="Prostoručni oblik 14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0" name="Prostoručni oblik 15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4" name="Prostoručni oblik 16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grpSp>
            <p:nvGrpSpPr>
              <p:cNvPr id="105" name="Grupa 17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Prostoručni oblik 1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0" name="Prostoručni oblik 1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1" name="Prostoručni oblik 2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6" name="Grupa 21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Prostoručni oblik 22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7" name="Prostoručni oblik 23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8" name="Prostoručni oblik 24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7" name="Grupa 25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Prostoručni oblik 26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4" name="Prostoručni oblik 27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5" name="Prostoručni oblik 28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8" name="Grupa 29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Prostoručni oblik 3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1" name="Prostoručni oblik 3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2" name="Prostoručni oblik 3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9" name="Grupa 33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Prostoručni oblik 3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18" name="Prostoručni oblik 3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19" name="Prostoručni oblik 3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sp>
            <p:nvSpPr>
              <p:cNvPr id="110" name="Prostoručni oblik 37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1" name="Prostoručni oblik 38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2" name="Prostoručni oblik 39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3" name="Prostoručni oblik 40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4" name="Prostoručni oblik 41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5" name="Prostoručni oblik 42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6" name="Prostoručni oblik 43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 rtlCol="0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 rtlCol="0"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 noProof="0" smtClean="0"/>
              <a:t>Uredite stil podnaslova matrice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3717183-7C83-4229-A8D1-5DCD990C8597}" type="datetime1">
              <a:rPr lang="hr-HR" noProof="0" smtClean="0"/>
              <a:t>18.2.2026.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1ED90-E7B8-40BC-ADAA-807D38307204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="" xmlns:a16="http://schemas.microsoft.com/office/drawing/2014/main" id="{6B648FD0-55DC-447B-ABE6-ABE18CDB9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7" name="Rezervirano mjesto za tekst 2">
            <a:extLst>
              <a:ext uri="{FF2B5EF4-FFF2-40B4-BE49-F238E27FC236}">
                <a16:creationId xmlns="" xmlns:a16="http://schemas.microsoft.com/office/drawing/2014/main" id="{AB70EC0B-2C34-45A7-B467-E0E86AA7137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8" name="Rezervirano mjesto za datum 3">
            <a:extLst>
              <a:ext uri="{FF2B5EF4-FFF2-40B4-BE49-F238E27FC236}">
                <a16:creationId xmlns="" xmlns:a16="http://schemas.microsoft.com/office/drawing/2014/main" id="{4BDA6FDF-09AF-46C0-BB0B-B053C11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250" y="6356351"/>
            <a:ext cx="1218883" cy="365125"/>
          </a:xfrm>
        </p:spPr>
        <p:txBody>
          <a:bodyPr rtlCol="0"/>
          <a:lstStyle/>
          <a:p>
            <a:pPr rtl="0"/>
            <a:fld id="{74C7D5D3-F913-496D-84B2-FA65D85472E3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9" name="Rezervirano mjesto za podnožje 4">
            <a:extLst>
              <a:ext uri="{FF2B5EF4-FFF2-40B4-BE49-F238E27FC236}">
                <a16:creationId xmlns="" xmlns:a16="http://schemas.microsoft.com/office/drawing/2014/main" id="{64941BAD-E5DD-4B7D-B48F-E67D87D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933" y="6356351"/>
            <a:ext cx="3974065" cy="365125"/>
          </a:xfrm>
        </p:spPr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10" name="Rezervirano mjesto za broj slajda 5">
            <a:extLst>
              <a:ext uri="{FF2B5EF4-FFF2-40B4-BE49-F238E27FC236}">
                <a16:creationId xmlns="" xmlns:a16="http://schemas.microsoft.com/office/drawing/2014/main" id="{A1132073-49CD-425A-BD18-5DCC3E04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609441" cy="365125"/>
          </a:xfrm>
        </p:spPr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413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61C94-0251-4DC7-AE26-E2439042F87E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Kliknite da biste uredili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E30104A7-3746-4969-B9A1-849136F819D5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074EA8-1895-4D28-BEC6-A3DB1D4756B4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3736F0-2721-4FBA-A170-AB7DD555481B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E6F315-EA4B-4850-8863-08C3375D044E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CEED7EC-A302-4CC1-91B5-2E19B6DF4E17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hr-HR" noProof="0"/>
          </a:p>
        </p:txBody>
      </p:sp>
      <p:sp>
        <p:nvSpPr>
          <p:cNvPr id="10" name="Pravokutnik 9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hr-HR" noProof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 bwMode="black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 bwMode="black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678198-A347-48A2-9BAB-41E908AF673A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4888A2-1981-49F5-99F9-E05247ACC9CD}" type="datetime1">
              <a:rPr lang="hr-HR" noProof="0" smtClean="0"/>
              <a:t>18.2.2026.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upa 181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Pravokutnik 138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95" name="Grupa 94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Prostoručni oblik 95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grpSp>
            <p:nvGrpSpPr>
              <p:cNvPr id="97" name="Grupa 96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Prostoručni oblik 5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6" name="Prostoručni oblik 6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7" name="Prostoručni oblik 7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sp>
            <p:nvSpPr>
              <p:cNvPr id="98" name="Prostoručni oblik 8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grpSp>
            <p:nvGrpSpPr>
              <p:cNvPr id="99" name="Grupa 9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Prostoručni oblik 10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7" name="Prostoručni oblik 11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8" name="Prostoručni oblik 12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9" name="Prostoručni oblik 13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30" name="Prostoručni oblik 14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grpSp>
              <p:nvGrpSpPr>
                <p:cNvPr id="131" name="Grupa 15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Prostoručni oblik 16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r-HR" noProof="0" dirty="0"/>
                  </a:p>
                </p:txBody>
              </p:sp>
              <p:sp>
                <p:nvSpPr>
                  <p:cNvPr id="133" name="Prostoručni oblik 17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r-HR" noProof="0" dirty="0"/>
                  </a:p>
                </p:txBody>
              </p:sp>
              <p:sp>
                <p:nvSpPr>
                  <p:cNvPr id="134" name="Prostoručni oblik 18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r-HR" noProof="0" dirty="0"/>
                  </a:p>
                </p:txBody>
              </p:sp>
            </p:grpSp>
          </p:grpSp>
          <p:grpSp>
            <p:nvGrpSpPr>
              <p:cNvPr id="100" name="Grupa 19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Prostoručni oblik 2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4" name="Prostoručni oblik 2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5" name="Prostoručni oblik 2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1" name="Grupa 23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Prostoručni oblik 2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1" name="Prostoručni oblik 2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22" name="Prostoručni oblik 2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grpSp>
            <p:nvGrpSpPr>
              <p:cNvPr id="102" name="Grupa 27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Prostoručni oblik 2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18" name="Prostoručni oblik 2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  <p:sp>
              <p:nvSpPr>
                <p:cNvPr id="119" name="Prostoručni oblik 3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hr-HR" noProof="0" dirty="0"/>
                </a:p>
              </p:txBody>
            </p:sp>
          </p:grpSp>
          <p:sp>
            <p:nvSpPr>
              <p:cNvPr id="103" name="Prostoručni oblik 31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4" name="Prostoručni oblik 32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5" name="Prostoručni oblik 33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6" name="Prostoručni oblik 34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7" name="Prostoručni oblik 35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8" name="Prostoručni oblik 36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9" name="Prostoručni oblik 37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0" name="Prostoručni oblik 38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1" name="Prostoručni oblik 39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2" name="Prostoručni oblik 40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3" name="Prostoručni oblik 41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4" name="Prostoručni oblik 42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5" name="Prostoručni oblik 43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6" name="Prostoručni oblik 44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hr-HR" noProof="0" dirty="0"/>
              </a:p>
            </p:txBody>
          </p:sp>
        </p:grp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2A7B9A01-DBBB-4801-A016-22556DB1AB01}" type="datetime1">
              <a:rPr lang="hr-HR" noProof="0" smtClean="0"/>
              <a:t>18.2.2026.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IL CARNEVALE NEL NOSTRO ASILO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158309" y="5132315"/>
            <a:ext cx="5599392" cy="1116085"/>
          </a:xfrm>
        </p:spPr>
        <p:txBody>
          <a:bodyPr rtlCol="0">
            <a:normAutofit/>
          </a:bodyPr>
          <a:lstStyle/>
          <a:p>
            <a:pPr algn="l" rtl="0"/>
            <a:r>
              <a:rPr lang="hr-HR" sz="2400" dirty="0" smtClean="0"/>
              <a:t>Dječji vrtić-</a:t>
            </a:r>
            <a:r>
              <a:rPr lang="hr-HR" sz="2400" dirty="0" err="1" smtClean="0"/>
              <a:t>Scuola</a:t>
            </a:r>
            <a:r>
              <a:rPr lang="hr-HR" sz="2400" dirty="0" smtClean="0"/>
              <a:t> </a:t>
            </a:r>
            <a:r>
              <a:rPr lang="hr-HR" sz="2400" dirty="0" err="1" smtClean="0"/>
              <a:t>dell’infanzia</a:t>
            </a:r>
            <a:r>
              <a:rPr lang="hr-HR" sz="2400" dirty="0" smtClean="0"/>
              <a:t>   </a:t>
            </a:r>
            <a:r>
              <a:rPr lang="hr-HR" sz="2400" dirty="0" err="1" smtClean="0"/>
              <a:t>Paperino</a:t>
            </a:r>
            <a:r>
              <a:rPr lang="hr-HR" sz="2400" dirty="0" smtClean="0"/>
              <a:t> Poreč-</a:t>
            </a:r>
            <a:r>
              <a:rPr lang="hr-HR" sz="2400" dirty="0" err="1" smtClean="0"/>
              <a:t>Parenzo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404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</a:t>
            </a:r>
            <a:r>
              <a:rPr lang="hr-HR" dirty="0" err="1" smtClean="0"/>
              <a:t>nostri</a:t>
            </a:r>
            <a:r>
              <a:rPr lang="hr-HR" dirty="0" smtClean="0"/>
              <a:t> </a:t>
            </a:r>
            <a:r>
              <a:rPr lang="hr-HR" dirty="0" err="1" smtClean="0"/>
              <a:t>piccoli</a:t>
            </a:r>
            <a:r>
              <a:rPr lang="hr-HR" dirty="0" smtClean="0"/>
              <a:t> artisti</a:t>
            </a:r>
            <a:br>
              <a:rPr lang="hr-HR" dirty="0" smtClean="0"/>
            </a:br>
            <a:r>
              <a:rPr lang="hr-HR" sz="2400" dirty="0" smtClean="0"/>
              <a:t>I </a:t>
            </a:r>
            <a:r>
              <a:rPr lang="hr-HR" sz="2400" dirty="0" err="1" smtClean="0"/>
              <a:t>gruppi</a:t>
            </a:r>
            <a:r>
              <a:rPr lang="hr-HR" sz="2400" dirty="0" smtClean="0"/>
              <a:t> di </a:t>
            </a:r>
            <a:r>
              <a:rPr lang="hr-HR" sz="2400" dirty="0" err="1" smtClean="0"/>
              <a:t>nido</a:t>
            </a:r>
            <a:r>
              <a:rPr lang="hr-HR" sz="2400" dirty="0" smtClean="0"/>
              <a:t>: </a:t>
            </a:r>
            <a:r>
              <a:rPr lang="hr-HR" sz="2400" dirty="0" err="1" smtClean="0"/>
              <a:t>Bassotti</a:t>
            </a:r>
            <a:r>
              <a:rPr lang="hr-HR" sz="2400" dirty="0" smtClean="0"/>
              <a:t>, </a:t>
            </a:r>
            <a:r>
              <a:rPr lang="hr-HR" sz="2400" dirty="0" err="1" smtClean="0"/>
              <a:t>Levrieri</a:t>
            </a:r>
            <a:r>
              <a:rPr lang="hr-HR" sz="2400" dirty="0" smtClean="0"/>
              <a:t>, </a:t>
            </a:r>
            <a:r>
              <a:rPr lang="hr-HR" sz="2400" dirty="0" err="1" smtClean="0"/>
              <a:t>Pulcini</a:t>
            </a:r>
            <a:r>
              <a:rPr lang="hr-HR" sz="2400" dirty="0" smtClean="0"/>
              <a:t>, Topolini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40" y="1916832"/>
            <a:ext cx="1949388" cy="259918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41" y="4014140"/>
            <a:ext cx="2009243" cy="26789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606720"/>
            <a:ext cx="2952328" cy="22142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36" y="4018008"/>
            <a:ext cx="1995686" cy="266091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453" y="908720"/>
            <a:ext cx="1941680" cy="25889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43" y="3970002"/>
            <a:ext cx="2067694" cy="27569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28" y="1464302"/>
            <a:ext cx="1767498" cy="23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84" y="260648"/>
            <a:ext cx="3240360" cy="24302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9"/>
          <a:stretch/>
        </p:blipFill>
        <p:spPr>
          <a:xfrm>
            <a:off x="7056230" y="260648"/>
            <a:ext cx="4226413" cy="2792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84" y="3501008"/>
            <a:ext cx="3007324" cy="22554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37" y="3681422"/>
            <a:ext cx="3184628" cy="23884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04" y="1052736"/>
            <a:ext cx="146075" cy="146075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2538522" y="2697464"/>
            <a:ext cx="18002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/>
              <a:t>S</a:t>
            </a:r>
            <a:r>
              <a:rPr lang="hr-HR" dirty="0" smtClean="0"/>
              <a:t>COIATTOLI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8458271" y="3053248"/>
            <a:ext cx="18722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 smtClean="0"/>
              <a:t>BOLLICINE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9766820" y="6069893"/>
            <a:ext cx="18002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 smtClean="0"/>
              <a:t>BASSOTTI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2538522" y="5878184"/>
            <a:ext cx="223224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 smtClean="0"/>
              <a:t>PULCINI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>
          <a:xfrm>
            <a:off x="5777853" y="3501008"/>
            <a:ext cx="2397725" cy="2764918"/>
          </a:xfrm>
          <a:prstGeom prst="rect">
            <a:avLst/>
          </a:prstGeom>
        </p:spPr>
      </p:pic>
      <p:sp>
        <p:nvSpPr>
          <p:cNvPr id="14" name="TekstniOkvir 13"/>
          <p:cNvSpPr txBox="1"/>
          <p:nvPr/>
        </p:nvSpPr>
        <p:spPr>
          <a:xfrm>
            <a:off x="6183114" y="6265926"/>
            <a:ext cx="17462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hr-HR" dirty="0" smtClean="0"/>
              <a:t>PESCIOLINI</a:t>
            </a:r>
          </a:p>
        </p:txBody>
      </p:sp>
    </p:spTree>
    <p:extLst>
      <p:ext uri="{BB962C8B-B14F-4D97-AF65-F5344CB8AC3E}">
        <p14:creationId xmlns:p14="http://schemas.microsoft.com/office/powerpoint/2010/main" val="21650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SFILATA DI CARNEVALE- PARENZO 17.2.2026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484784"/>
            <a:ext cx="7050064" cy="5287548"/>
          </a:xfrm>
        </p:spPr>
      </p:pic>
    </p:spTree>
    <p:extLst>
      <p:ext uri="{BB962C8B-B14F-4D97-AF65-F5344CB8AC3E}">
        <p14:creationId xmlns:p14="http://schemas.microsoft.com/office/powerpoint/2010/main" val="40755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Pesciolini</a:t>
            </a:r>
            <a:r>
              <a:rPr lang="hr-HR" dirty="0" smtClean="0"/>
              <a:t> e </a:t>
            </a:r>
            <a:r>
              <a:rPr lang="hr-HR" dirty="0" err="1" smtClean="0"/>
              <a:t>Tartarughe</a:t>
            </a:r>
            <a:r>
              <a:rPr lang="hr-HR" dirty="0" smtClean="0"/>
              <a:t>- LE MEDUSE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556792"/>
            <a:ext cx="2327430" cy="31032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0" y="3658445"/>
            <a:ext cx="2304256" cy="307234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556792"/>
            <a:ext cx="2607754" cy="34770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4077072"/>
            <a:ext cx="3491880" cy="26189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852" y="908720"/>
            <a:ext cx="1168171" cy="20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Elefantini</a:t>
            </a:r>
            <a:r>
              <a:rPr lang="hr-HR" dirty="0" smtClean="0"/>
              <a:t>- CARTE DE BRISCULA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2780928"/>
            <a:ext cx="5105747" cy="382931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1773932" y="1556792"/>
            <a:ext cx="2713612" cy="24928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412158"/>
            <a:ext cx="2365023" cy="31533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4613760"/>
            <a:ext cx="163646" cy="1636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788" y="4509120"/>
            <a:ext cx="2140632" cy="146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5900" y="476672"/>
            <a:ext cx="9962345" cy="72494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Bollicine- I GIARDINIERI (Usluga Poreč-</a:t>
            </a:r>
            <a:r>
              <a:rPr lang="hr-HR" dirty="0" err="1" smtClean="0"/>
              <a:t>Parenzo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340768"/>
            <a:ext cx="2499742" cy="333298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3717032"/>
            <a:ext cx="4023809" cy="301785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7" y="1415839"/>
            <a:ext cx="2878881" cy="215916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3833948"/>
            <a:ext cx="2175706" cy="29009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836" y="1674787"/>
            <a:ext cx="1607840" cy="18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Scoiattoli</a:t>
            </a:r>
            <a:r>
              <a:rPr lang="hr-HR" dirty="0" smtClean="0"/>
              <a:t>- TIC-TAC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556792"/>
            <a:ext cx="3753611" cy="281520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80" y="476672"/>
            <a:ext cx="2211710" cy="29489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6" y="3717032"/>
            <a:ext cx="3897627" cy="292322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14" y="1700808"/>
            <a:ext cx="2499742" cy="333298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2492896"/>
            <a:ext cx="216024" cy="2160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605" y="4797152"/>
            <a:ext cx="1684349" cy="16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Gufetti</a:t>
            </a:r>
            <a:r>
              <a:rPr lang="hr-HR" dirty="0" smtClean="0"/>
              <a:t>- I PAPAGALLI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b="6800"/>
          <a:stretch/>
        </p:blipFill>
        <p:spPr>
          <a:xfrm>
            <a:off x="4950977" y="1871624"/>
            <a:ext cx="1359459" cy="12419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90" y="404664"/>
            <a:ext cx="3707904" cy="27809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3429060"/>
            <a:ext cx="2427734" cy="32369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62" y="1700808"/>
            <a:ext cx="2503837" cy="33384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42" y="3356991"/>
            <a:ext cx="2498621" cy="33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zajn s balončićima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665_TF03460631" id="{9413E41B-205F-477B-A78D-F6672FF8BF41}" vid="{065AF876-A705-4C58-B7A2-5AFBAD5F6DC3}"/>
    </a:ext>
  </a:extLst>
</a:theme>
</file>

<file path=ppt/theme/theme2.xml><?xml version="1.0" encoding="utf-8"?>
<a:theme xmlns:a="http://schemas.openxmlformats.org/drawingml/2006/main" name="Tema sustava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Slajdovi s motivom balončića</Template>
  <TotalTime>58</TotalTime>
  <Words>46</Words>
  <Application>Microsoft Office PowerPoint</Application>
  <PresentationFormat>Prilagođeno</PresentationFormat>
  <Paragraphs>15</Paragraphs>
  <Slides>9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Euphemia</vt:lpstr>
      <vt:lpstr>Dizajn s balončićima</vt:lpstr>
      <vt:lpstr>IL CARNEVALE NEL NOSTRO ASILO</vt:lpstr>
      <vt:lpstr>I nostri piccoli artisti I gruppi di nido: Bassotti, Levrieri, Pulcini, Topolini</vt:lpstr>
      <vt:lpstr>PowerPointova prezentacija</vt:lpstr>
      <vt:lpstr>SFILATA DI CARNEVALE- PARENZO 17.2.2026</vt:lpstr>
      <vt:lpstr>Pesciolini e Tartarughe- LE MEDUSE</vt:lpstr>
      <vt:lpstr>Elefantini- CARTE DE BRISCULA</vt:lpstr>
      <vt:lpstr>Bollicine- I GIARDINIERI (Usluga Poreč-Parenzo)</vt:lpstr>
      <vt:lpstr>Scoiattoli- TIC-TAC</vt:lpstr>
      <vt:lpstr>Gufetti- I PAPAGALLI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CARNEVALE NEL NOSTRO ASILO</dc:title>
  <dc:creator>Karla</dc:creator>
  <cp:lastModifiedBy>Karla</cp:lastModifiedBy>
  <cp:revision>6</cp:revision>
  <dcterms:created xsi:type="dcterms:W3CDTF">2026-02-17T12:35:55Z</dcterms:created>
  <dcterms:modified xsi:type="dcterms:W3CDTF">2026-02-18T07:36:29Z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